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jiasmanuel85@gmail.co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BoLZRaM2vf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95736" y="0"/>
            <a:ext cx="4824536" cy="82195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OJOS AZULES</a:t>
            </a:r>
            <a:endParaRPr lang="es-CL" dirty="0"/>
          </a:p>
        </p:txBody>
      </p:sp>
      <p:pic>
        <p:nvPicPr>
          <p:cNvPr id="3" name="Picture 2" descr="C:\Users\MANUEL\Desktop\NACH\PORTAFOLIO MÚSICA 2018\BASICA\4° BÁSICO\I UNIDAD\ojos azu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14999"/>
            <a:ext cx="7416824" cy="357301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67544" y="908720"/>
            <a:ext cx="82771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1</a:t>
            </a:r>
            <a:r>
              <a:rPr lang="es-ES" sz="1400" dirty="0" smtClean="0"/>
              <a:t>.-  PRACTICAR LA CANCIÓN OJOS AZULES, DE FORMA INDIVIDUAL.</a:t>
            </a:r>
          </a:p>
          <a:p>
            <a:r>
              <a:rPr lang="es-ES" sz="1400" dirty="0"/>
              <a:t>2</a:t>
            </a:r>
            <a:r>
              <a:rPr lang="es-ES" sz="1400" dirty="0" smtClean="0"/>
              <a:t>.- INTERPRETAR CON UN PULSO DE NEGRA=60 PPM.</a:t>
            </a:r>
          </a:p>
          <a:p>
            <a:r>
              <a:rPr lang="es-ES" sz="1400" dirty="0"/>
              <a:t>3</a:t>
            </a:r>
            <a:r>
              <a:rPr lang="es-ES" sz="1400" dirty="0" smtClean="0"/>
              <a:t>.- TOCAR DOS VECES LA PRIMERA ESTROFA  Y LA SEGUNDA TAMBIÉN.</a:t>
            </a:r>
          </a:p>
          <a:p>
            <a:r>
              <a:rPr lang="es-ES" sz="1400" dirty="0" smtClean="0"/>
              <a:t>4.- UNA VEZ APRENDIDAS CADA UNA POR SEPARADA, REALIZAR             </a:t>
            </a:r>
          </a:p>
          <a:p>
            <a:r>
              <a:rPr lang="es-ES" sz="1400" dirty="0" smtClean="0"/>
              <a:t>      ENSAMBLE, CUIDANDO QUE EL PULSO SEA ESTABLE. </a:t>
            </a:r>
          </a:p>
          <a:p>
            <a:r>
              <a:rPr lang="es-ES" sz="1400" dirty="0" smtClean="0"/>
              <a:t>5.- ENVIAR UNA GRABACIÓN (AUDIO) AL </a:t>
            </a:r>
            <a:r>
              <a:rPr lang="es-ES" sz="1400" dirty="0" smtClean="0"/>
              <a:t>CORREO </a:t>
            </a:r>
            <a:r>
              <a:rPr lang="es-ES" sz="1400" dirty="0" smtClean="0">
                <a:hlinkClick r:id="rId3"/>
              </a:rPr>
              <a:t>mejiasmanuel85@gmail.com</a:t>
            </a:r>
            <a:endParaRPr lang="es-ES" sz="1400" dirty="0" smtClean="0"/>
          </a:p>
          <a:p>
            <a:r>
              <a:rPr lang="es-ES" sz="1400" dirty="0" smtClean="0"/>
              <a:t>6.- LINK DE REPERTORIO: </a:t>
            </a:r>
            <a:r>
              <a:rPr lang="es-CL" sz="1400" dirty="0">
                <a:hlinkClick r:id="rId4"/>
              </a:rPr>
              <a:t>https://www.youtube.com/watch?v=BoLZRaM2vfA</a:t>
            </a:r>
            <a:endParaRPr lang="es-ES" sz="1400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4509120"/>
            <a:ext cx="46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dirty="0" smtClean="0"/>
              <a:t>1)</a:t>
            </a:r>
            <a:endParaRPr lang="es-CL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558924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 smtClean="0"/>
              <a:t>2)</a:t>
            </a:r>
            <a:endParaRPr lang="es-CL" sz="2800" dirty="0"/>
          </a:p>
        </p:txBody>
      </p:sp>
      <p:sp>
        <p:nvSpPr>
          <p:cNvPr id="9" name="8 Rectángulo"/>
          <p:cNvSpPr/>
          <p:nvPr/>
        </p:nvSpPr>
        <p:spPr>
          <a:xfrm>
            <a:off x="8345383" y="5589240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800" dirty="0" smtClean="0"/>
              <a:t>(x2)</a:t>
            </a:r>
            <a:endParaRPr lang="es-CL" sz="2800" dirty="0"/>
          </a:p>
        </p:txBody>
      </p:sp>
      <p:sp>
        <p:nvSpPr>
          <p:cNvPr id="10" name="9 Rectángulo"/>
          <p:cNvSpPr/>
          <p:nvPr/>
        </p:nvSpPr>
        <p:spPr>
          <a:xfrm>
            <a:off x="8345383" y="4509120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800" dirty="0" smtClean="0"/>
              <a:t>(x2)</a:t>
            </a:r>
            <a:endParaRPr lang="es-C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88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OJOS AZULES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ZUM ZUM ABEJITA ZUM </dc:title>
  <dc:creator>MANUEL</dc:creator>
  <cp:lastModifiedBy>NB4</cp:lastModifiedBy>
  <cp:revision>9</cp:revision>
  <dcterms:created xsi:type="dcterms:W3CDTF">2018-04-24T11:23:20Z</dcterms:created>
  <dcterms:modified xsi:type="dcterms:W3CDTF">2020-03-16T15:26:17Z</dcterms:modified>
</cp:coreProperties>
</file>