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1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16/03/2020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DK-RiHrYL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ACTIVIDADES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400" dirty="0" smtClean="0"/>
              <a:t>EN BASE AL SIGUIENTE REPERTORIO (MIÑO), DEL GRUPO LOS BUNKERS:</a:t>
            </a:r>
          </a:p>
          <a:p>
            <a:r>
              <a:rPr lang="es-CL" sz="2400" dirty="0" smtClean="0"/>
              <a:t>A) INTERPRETAR EN METALÓFONO, LA ESTROFA Y CORO DEL REPERTORIO ADJUNTO.</a:t>
            </a:r>
          </a:p>
          <a:p>
            <a:r>
              <a:rPr lang="es-CL" sz="2400" dirty="0" smtClean="0"/>
              <a:t>B) REALIZAR UN ESQUEMA FORMAL DE LA CANCIÓN EN BASE A LO REALIZADO EN </a:t>
            </a:r>
            <a:r>
              <a:rPr lang="es-CL" sz="2400" dirty="0" smtClean="0"/>
              <a:t>CLASES, EJEMPLO:</a:t>
            </a:r>
            <a:endParaRPr lang="es-CL" sz="2400" dirty="0" smtClean="0"/>
          </a:p>
          <a:p>
            <a:r>
              <a:rPr lang="es-CL" sz="2400" dirty="0" smtClean="0"/>
              <a:t>INTRO/ESTROFA/CORO/ESTROFA/PUENTE/CORO</a:t>
            </a:r>
            <a:r>
              <a:rPr lang="es-CL" sz="2400" dirty="0" smtClean="0"/>
              <a:t>//</a:t>
            </a:r>
          </a:p>
          <a:p>
            <a:r>
              <a:rPr lang="es-CL" sz="2400" dirty="0">
                <a:hlinkClick r:id="rId2"/>
              </a:rPr>
              <a:t>https://</a:t>
            </a:r>
            <a:r>
              <a:rPr lang="es-CL" sz="2400" dirty="0" smtClean="0">
                <a:hlinkClick r:id="rId2"/>
              </a:rPr>
              <a:t>www.youtube.com/watch?v=oDK-RiHrYLE</a:t>
            </a:r>
            <a:r>
              <a:rPr lang="es-CL" sz="2400" dirty="0" smtClean="0"/>
              <a:t> (LINK DE LA CANCIÓN EN YOUTUBE)</a:t>
            </a:r>
          </a:p>
          <a:p>
            <a:pPr marL="0" indent="0">
              <a:buNone/>
            </a:pPr>
            <a:endParaRPr lang="es-CL" sz="2400" dirty="0" smtClean="0"/>
          </a:p>
        </p:txBody>
      </p:sp>
    </p:spTree>
    <p:extLst>
      <p:ext uri="{BB962C8B-B14F-4D97-AF65-F5344CB8AC3E}">
        <p14:creationId xmlns:p14="http://schemas.microsoft.com/office/powerpoint/2010/main" val="3657268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971600" y="188640"/>
            <a:ext cx="7200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MIÑO</a:t>
            </a:r>
            <a:endParaRPr lang="es-ES" sz="1600" b="1" dirty="0" smtClean="0"/>
          </a:p>
          <a:p>
            <a:pPr algn="ctr"/>
            <a:r>
              <a:rPr lang="es-ES" sz="1600" dirty="0" smtClean="0"/>
              <a:t>Los Bunkers, Canción de lejos. 2002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131840" y="2564904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 </a:t>
            </a:r>
            <a:endParaRPr lang="es-CL" dirty="0"/>
          </a:p>
        </p:txBody>
      </p:sp>
      <p:sp>
        <p:nvSpPr>
          <p:cNvPr id="8" name="7 Rectángulo redondeado"/>
          <p:cNvSpPr/>
          <p:nvPr/>
        </p:nvSpPr>
        <p:spPr>
          <a:xfrm>
            <a:off x="3779912" y="1268760"/>
            <a:ext cx="1656184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b="1" dirty="0" smtClean="0">
                <a:solidFill>
                  <a:schemeClr val="tx1"/>
                </a:solidFill>
              </a:rPr>
              <a:t>INTRO</a:t>
            </a:r>
          </a:p>
          <a:p>
            <a:pPr algn="ctr"/>
            <a:r>
              <a:rPr lang="es-ES" sz="2000" dirty="0" smtClean="0">
                <a:solidFill>
                  <a:schemeClr val="tx1"/>
                </a:solidFill>
              </a:rPr>
              <a:t>GUITARRA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1403648" y="2204864"/>
            <a:ext cx="6408712" cy="4437112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MI-MI-MI-RE-DO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MI-MI-RE-MI 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MI-MI-MI-RE-DO-DO-RE-MI-MI-MI-RE-MI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FA-FA-FA-MI-RE-RE-MI-SOL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FA-FA-FA-MI-RE-RE-MI-SOL</a:t>
            </a:r>
          </a:p>
          <a:p>
            <a:pPr algn="ctr"/>
            <a:endParaRPr lang="es-ES" sz="2400" dirty="0" smtClean="0">
              <a:solidFill>
                <a:schemeClr val="bg1"/>
              </a:solidFill>
            </a:endParaRP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MI-MI-MI-RE-DO-DO-RE-MI-MI-MI-RE-MI 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MI-MI-MI-RE-DO-DO-RE-MI-MI-MI-RE-MI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FA-FA-FA-MI-RE-RE-MI-SOL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FA-FA-FA-MI-RE-RE-MI-RE-DO-RE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2411760" y="332656"/>
            <a:ext cx="4320480" cy="165618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DO-DO-DO-DO-RE-MI</a:t>
            </a:r>
          </a:p>
          <a:p>
            <a:pPr algn="ctr"/>
            <a:r>
              <a:rPr lang="es-ES" sz="2000" dirty="0" smtClean="0"/>
              <a:t>DO-DO-DO-DO-RE-MI</a:t>
            </a:r>
          </a:p>
          <a:p>
            <a:pPr algn="ctr"/>
            <a:r>
              <a:rPr lang="es-ES" sz="2000" dirty="0" smtClean="0"/>
              <a:t>DO-DO-DO-DO-RE-SOL-MI-MI-RE-MI</a:t>
            </a:r>
          </a:p>
          <a:p>
            <a:pPr algn="ctr"/>
            <a:r>
              <a:rPr lang="es-ES" sz="2000" dirty="0" smtClean="0"/>
              <a:t>FA-FA-FA-MI-RE-RE-MI-SOL</a:t>
            </a:r>
          </a:p>
          <a:p>
            <a:pPr algn="ctr"/>
            <a:r>
              <a:rPr lang="es-ES" sz="2000" dirty="0" smtClean="0"/>
              <a:t>FA-FA-FA-MI-RE-RE-MI-SI-RE#-FA</a:t>
            </a:r>
            <a:endParaRPr lang="es-CL" sz="2000" dirty="0"/>
          </a:p>
        </p:txBody>
      </p:sp>
      <p:sp>
        <p:nvSpPr>
          <p:cNvPr id="5" name="4 Rectángulo redondeado"/>
          <p:cNvSpPr/>
          <p:nvPr/>
        </p:nvSpPr>
        <p:spPr>
          <a:xfrm>
            <a:off x="1187624" y="2132856"/>
            <a:ext cx="7056784" cy="429309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FA#-LA#-DO#-SI</a:t>
            </a:r>
          </a:p>
          <a:p>
            <a:pPr algn="ctr"/>
            <a:r>
              <a:rPr lang="es-ES" sz="2000" dirty="0" smtClean="0"/>
              <a:t>LA#-DO#-DO#-SI-LA#-SOL#</a:t>
            </a:r>
          </a:p>
          <a:p>
            <a:pPr algn="ctr"/>
            <a:r>
              <a:rPr lang="es-ES" sz="2000" dirty="0" smtClean="0"/>
              <a:t>FA#-LA#-DO#-SI</a:t>
            </a:r>
          </a:p>
          <a:p>
            <a:pPr algn="ctr"/>
            <a:r>
              <a:rPr lang="es-ES" sz="2000" dirty="0" smtClean="0"/>
              <a:t>LA#-DO#-DO#-SI-LA#-SOL#</a:t>
            </a:r>
          </a:p>
          <a:p>
            <a:pPr algn="ctr"/>
            <a:r>
              <a:rPr lang="es-ES" sz="2000" dirty="0" smtClean="0"/>
              <a:t>LA#-SOL#-FA#-FA#-FA#-FA#</a:t>
            </a:r>
          </a:p>
          <a:p>
            <a:pPr algn="ctr"/>
            <a:r>
              <a:rPr lang="es-ES" sz="2000" dirty="0" smtClean="0"/>
              <a:t>LA#-SOL#-FA#-FA#-FA#-FA#</a:t>
            </a:r>
          </a:p>
          <a:p>
            <a:pPr algn="ctr"/>
            <a:r>
              <a:rPr lang="es-ES" sz="2000" dirty="0" smtClean="0"/>
              <a:t>FA#-SOL#-LA#</a:t>
            </a:r>
          </a:p>
          <a:p>
            <a:pPr algn="ctr"/>
            <a:r>
              <a:rPr lang="es-ES" sz="2000" dirty="0" smtClean="0"/>
              <a:t>DO#-SI-LA#-LA#-SOL#</a:t>
            </a:r>
          </a:p>
          <a:p>
            <a:pPr algn="ctr"/>
            <a:r>
              <a:rPr lang="es-ES" sz="2000" dirty="0" smtClean="0"/>
              <a:t>LA#-SOL#-FA#-FA#-FA#-FA#</a:t>
            </a:r>
          </a:p>
          <a:p>
            <a:pPr algn="ctr"/>
            <a:r>
              <a:rPr lang="es-ES" sz="2000" dirty="0" smtClean="0"/>
              <a:t>LA#-SOL#-FA#-FA#-FA#-FA#</a:t>
            </a:r>
          </a:p>
          <a:p>
            <a:pPr algn="ctr"/>
            <a:r>
              <a:rPr lang="es-ES" sz="2000" dirty="0" smtClean="0"/>
              <a:t>FA#-SOL#-LA#</a:t>
            </a:r>
          </a:p>
          <a:p>
            <a:pPr algn="ctr"/>
            <a:r>
              <a:rPr lang="es-ES" sz="2000" dirty="0" smtClean="0"/>
              <a:t>DO#-SI-LA#-LA#-SOL#</a:t>
            </a:r>
          </a:p>
          <a:p>
            <a:pPr algn="ctr"/>
            <a:r>
              <a:rPr lang="es-ES" sz="2000" dirty="0" smtClean="0"/>
              <a:t>FA#-FA-FA#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1331640" y="332656"/>
            <a:ext cx="6408712" cy="4437112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MI-MI-MI-RE-DO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MI-MI-RE-MI 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MI-MI-MI-RE-DO-DO-RE-MI-MI-MI-SOL-MI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FA-FA-FA-MI-RE-RE-MI-SOL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FA-FA-FA-MI-RE-RE-MI-SOL</a:t>
            </a:r>
          </a:p>
          <a:p>
            <a:pPr algn="ctr"/>
            <a:endParaRPr lang="es-ES" sz="2400" dirty="0" smtClean="0">
              <a:solidFill>
                <a:schemeClr val="bg1"/>
              </a:solidFill>
            </a:endParaRP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MI-MI-MI-RE-DO-DO-RE-MI-MI-MI-RE-MI 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MI-MI-MI-RE-DO-DO-RE-MI-MI-MI-RE-MI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FA-FA-FA-MI-RE-RE-MI-RE</a:t>
            </a:r>
          </a:p>
          <a:p>
            <a:pPr algn="ctr"/>
            <a:r>
              <a:rPr lang="es-ES" sz="2400" dirty="0" smtClean="0">
                <a:solidFill>
                  <a:schemeClr val="bg1"/>
                </a:solidFill>
              </a:rPr>
              <a:t>FA-FA-FA-MI-RE-RE-MI-RE-DO-RE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2555776" y="4941168"/>
            <a:ext cx="4320480" cy="1656184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DO-DO-DO-DO-RE-MI</a:t>
            </a:r>
          </a:p>
          <a:p>
            <a:pPr algn="ctr"/>
            <a:r>
              <a:rPr lang="es-ES" sz="2000" dirty="0" smtClean="0"/>
              <a:t>DO-DO-DO-DO-RE-MI</a:t>
            </a:r>
          </a:p>
          <a:p>
            <a:pPr algn="ctr"/>
            <a:r>
              <a:rPr lang="es-ES" sz="2000" dirty="0" smtClean="0"/>
              <a:t>DO-DO-DO-DO-RE-SOL-MI-MI-RE-MI</a:t>
            </a:r>
          </a:p>
          <a:p>
            <a:pPr algn="ctr"/>
            <a:r>
              <a:rPr lang="es-ES" sz="2000" dirty="0" smtClean="0"/>
              <a:t>FA-FA-FA-MI-RE-RE-MI-SOL</a:t>
            </a:r>
          </a:p>
          <a:p>
            <a:pPr algn="ctr"/>
            <a:r>
              <a:rPr lang="es-ES" sz="2000" dirty="0" smtClean="0"/>
              <a:t>FA-FA-FA-MI-RE-RE-MI-SI-RE#-FA</a:t>
            </a:r>
            <a:endParaRPr lang="es-C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 redondeado"/>
          <p:cNvSpPr/>
          <p:nvPr/>
        </p:nvSpPr>
        <p:spPr>
          <a:xfrm>
            <a:off x="899592" y="404664"/>
            <a:ext cx="7416824" cy="518457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FA#-LA#-DO#-SI</a:t>
            </a:r>
          </a:p>
          <a:p>
            <a:pPr algn="ctr"/>
            <a:r>
              <a:rPr lang="es-ES" sz="2000" dirty="0" smtClean="0"/>
              <a:t>LA#-DO#-DO#-SI-LA#-SOL#</a:t>
            </a:r>
          </a:p>
          <a:p>
            <a:pPr algn="ctr"/>
            <a:r>
              <a:rPr lang="es-ES" sz="2000" dirty="0" smtClean="0"/>
              <a:t>FA#-LA#-DO#-SI</a:t>
            </a:r>
          </a:p>
          <a:p>
            <a:pPr algn="ctr"/>
            <a:r>
              <a:rPr lang="es-ES" sz="2000" dirty="0" smtClean="0"/>
              <a:t>LA#-DO#-DO#-SI-LA#-SOL#</a:t>
            </a:r>
          </a:p>
          <a:p>
            <a:pPr algn="ctr"/>
            <a:r>
              <a:rPr lang="es-ES" sz="2000" dirty="0" smtClean="0"/>
              <a:t>LA#-SOL#-FA#-FA#-FA#-FA#</a:t>
            </a:r>
          </a:p>
          <a:p>
            <a:pPr algn="ctr"/>
            <a:r>
              <a:rPr lang="es-ES" sz="2000" dirty="0" smtClean="0"/>
              <a:t>LA#-SOL#-FA#-FA#-FA#-FA#</a:t>
            </a:r>
          </a:p>
          <a:p>
            <a:pPr algn="ctr"/>
            <a:r>
              <a:rPr lang="es-ES" sz="2000" dirty="0" smtClean="0"/>
              <a:t>FA#-SOL#-LA#</a:t>
            </a:r>
          </a:p>
          <a:p>
            <a:pPr algn="ctr"/>
            <a:r>
              <a:rPr lang="es-ES" sz="2000" dirty="0" smtClean="0"/>
              <a:t>DO#-SI#-LA#-LA#-SOL#</a:t>
            </a:r>
          </a:p>
          <a:p>
            <a:pPr algn="ctr"/>
            <a:r>
              <a:rPr lang="es-ES" sz="2000" dirty="0" smtClean="0"/>
              <a:t>LA#-SOL#-FA#-FA#-FA#-FA#</a:t>
            </a:r>
          </a:p>
          <a:p>
            <a:pPr algn="ctr"/>
            <a:r>
              <a:rPr lang="es-ES" sz="2000" dirty="0" smtClean="0"/>
              <a:t>LA#-SOL#-FA#-FA#-FA#-FA#</a:t>
            </a:r>
          </a:p>
          <a:p>
            <a:pPr algn="ctr"/>
            <a:r>
              <a:rPr lang="es-ES" sz="2000" dirty="0" smtClean="0"/>
              <a:t>FA#-SOL#-LA#</a:t>
            </a:r>
          </a:p>
          <a:p>
            <a:pPr algn="ctr"/>
            <a:r>
              <a:rPr lang="es-ES" sz="2000" dirty="0" smtClean="0"/>
              <a:t>DO#-SI#-LA#-LA#-SOL#</a:t>
            </a:r>
          </a:p>
          <a:p>
            <a:pPr algn="ctr"/>
            <a:r>
              <a:rPr lang="es-ES" sz="2000" dirty="0" smtClean="0"/>
              <a:t>FA#-FA-FA#</a:t>
            </a:r>
          </a:p>
          <a:p>
            <a:pPr algn="ctr"/>
            <a:r>
              <a:rPr lang="es-ES" sz="2000" dirty="0" smtClean="0"/>
              <a:t>SOL#-FA#-RE#-DO#-SI-DO#-LA#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</TotalTime>
  <Words>348</Words>
  <Application>Microsoft Office PowerPoint</Application>
  <PresentationFormat>Presentación en pantalla (4:3)</PresentationFormat>
  <Paragraphs>68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ACTIVIDADES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MANUEL</dc:creator>
  <cp:lastModifiedBy>NB4</cp:lastModifiedBy>
  <cp:revision>6</cp:revision>
  <dcterms:created xsi:type="dcterms:W3CDTF">2018-04-25T23:22:32Z</dcterms:created>
  <dcterms:modified xsi:type="dcterms:W3CDTF">2020-03-16T15:27:04Z</dcterms:modified>
</cp:coreProperties>
</file>