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9" r:id="rId1"/>
  </p:sldMasterIdLst>
  <p:notesMasterIdLst>
    <p:notesMasterId r:id="rId17"/>
  </p:notesMasterIdLst>
  <p:sldIdLst>
    <p:sldId id="256" r:id="rId2"/>
    <p:sldId id="259" r:id="rId3"/>
    <p:sldId id="283" r:id="rId4"/>
    <p:sldId id="271" r:id="rId5"/>
    <p:sldId id="284" r:id="rId6"/>
    <p:sldId id="257" r:id="rId7"/>
    <p:sldId id="280" r:id="rId8"/>
    <p:sldId id="260" r:id="rId9"/>
    <p:sldId id="285" r:id="rId10"/>
    <p:sldId id="272" r:id="rId11"/>
    <p:sldId id="286" r:id="rId12"/>
    <p:sldId id="277" r:id="rId13"/>
    <p:sldId id="279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D239E-BBFC-4563-8E5A-7A87CF56873E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93768-D42F-4040-A6B1-A7C33AB89C8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recuerda que cada una de estas obras ,el</a:t>
            </a:r>
            <a:r>
              <a:rPr lang="es-ES" baseline="0" dirty="0" smtClean="0"/>
              <a:t> artista interpretó el contexto social y político de un país </a:t>
            </a:r>
            <a:r>
              <a:rPr lang="es-ES" baseline="0" smtClean="0"/>
              <a:t>o pueblo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3768-D42F-4040-A6B1-A7C33AB89C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7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12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5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5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2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10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6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4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4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0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27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7885" y="1052592"/>
            <a:ext cx="8493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 smtClean="0"/>
              <a:t>LA VIOLENCIA Y LA GUERRA A TRAVÉS DEL ARTE</a:t>
            </a:r>
            <a:endParaRPr lang="en-US" sz="6000" dirty="0"/>
          </a:p>
        </p:txBody>
      </p:sp>
      <p:sp>
        <p:nvSpPr>
          <p:cNvPr id="3" name="Rectángulo 2"/>
          <p:cNvSpPr/>
          <p:nvPr/>
        </p:nvSpPr>
        <p:spPr>
          <a:xfrm>
            <a:off x="1219200" y="4506436"/>
            <a:ext cx="6692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Asignatura : Artes Visuales</a:t>
            </a:r>
          </a:p>
          <a:p>
            <a:r>
              <a:rPr lang="es-ES" b="1" dirty="0"/>
              <a:t>Curso:  II° medio</a:t>
            </a:r>
          </a:p>
          <a:p>
            <a:r>
              <a:rPr lang="es-ES" b="1" dirty="0"/>
              <a:t>Unidad </a:t>
            </a:r>
            <a:r>
              <a:rPr lang="es-ES" b="1" dirty="0" smtClean="0"/>
              <a:t>2 :Problemáticas Sociales </a:t>
            </a:r>
            <a:endParaRPr lang="es-ES" b="1" dirty="0"/>
          </a:p>
          <a:p>
            <a:r>
              <a:rPr lang="es-ES" b="1" dirty="0"/>
              <a:t>Actividad 1: </a:t>
            </a:r>
            <a:r>
              <a:rPr lang="es-ES" b="1" dirty="0" smtClean="0"/>
              <a:t>Pintura con técnicas mixtas, Nos afecta la violencia? </a:t>
            </a:r>
            <a:endParaRPr lang="es-ES" b="1" dirty="0"/>
          </a:p>
          <a:p>
            <a:r>
              <a:rPr lang="es-ES" b="1" dirty="0"/>
              <a:t>OA 1, OA 4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29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131" y="1799172"/>
            <a:ext cx="6101369" cy="425570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97931" y="475733"/>
            <a:ext cx="103226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4000" b="1" dirty="0" smtClean="0"/>
              <a:t>GEORGE GROSZ </a:t>
            </a:r>
            <a:r>
              <a:rPr lang="es-CL" sz="4000" b="1" dirty="0"/>
              <a:t>Explosión </a:t>
            </a:r>
            <a:endParaRPr lang="es-CL" sz="4000" b="1" dirty="0" smtClean="0"/>
          </a:p>
          <a:p>
            <a:pPr algn="ctr"/>
            <a:r>
              <a:rPr lang="es-CL" sz="4000" b="1" dirty="0" smtClean="0"/>
              <a:t>1917-óleo </a:t>
            </a:r>
            <a:r>
              <a:rPr lang="es-CL" sz="4000" b="1" dirty="0"/>
              <a:t>sobre tabla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754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65447"/>
            <a:ext cx="10147300" cy="146015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OTTO DIX  </a:t>
            </a:r>
            <a:r>
              <a:rPr lang="es-CL" sz="4000" b="1" dirty="0" smtClean="0">
                <a:latin typeface="+mn-lt"/>
              </a:rPr>
              <a:t>Tríptico </a:t>
            </a:r>
            <a:r>
              <a:rPr lang="es-CL" sz="4000" b="1" dirty="0">
                <a:latin typeface="+mn-lt"/>
              </a:rPr>
              <a:t>de la Guerra</a:t>
            </a:r>
            <a:r>
              <a:rPr lang="en-US" sz="4000" b="1" i="1" dirty="0">
                <a:latin typeface="+mn-lt"/>
              </a:rPr>
              <a:t> </a:t>
            </a:r>
            <a:r>
              <a:rPr lang="en-US" sz="4000" b="1" i="1" dirty="0" smtClean="0">
                <a:latin typeface="+mn-lt"/>
              </a:rPr>
              <a:t/>
            </a:r>
            <a:br>
              <a:rPr lang="en-US" sz="4000" b="1" i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1929-32 - Técnica </a:t>
            </a:r>
            <a:r>
              <a:rPr lang="en-US" sz="4000" b="1" dirty="0">
                <a:latin typeface="+mn-lt"/>
              </a:rPr>
              <a:t>mixta sobre </a:t>
            </a:r>
            <a:r>
              <a:rPr lang="en-US" sz="4000" b="1" dirty="0" smtClean="0">
                <a:latin typeface="+mn-lt"/>
              </a:rPr>
              <a:t>madera</a:t>
            </a:r>
            <a:endParaRPr lang="en-US" sz="4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794934"/>
            <a:ext cx="7023364" cy="44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500" y="101601"/>
            <a:ext cx="11290300" cy="1866900"/>
          </a:xfrm>
        </p:spPr>
        <p:txBody>
          <a:bodyPr>
            <a:noAutofit/>
          </a:bodyPr>
          <a:lstStyle/>
          <a:p>
            <a:pPr algn="ctr"/>
            <a:r>
              <a:rPr lang="es-CL" sz="4000" dirty="0" smtClean="0">
                <a:latin typeface="+mn-lt"/>
              </a:rPr>
              <a:t>PINTURAS CON TÉCNICAS MIXTAS</a:t>
            </a:r>
            <a:br>
              <a:rPr lang="es-CL" sz="4000" dirty="0" smtClean="0">
                <a:latin typeface="+mn-lt"/>
              </a:rPr>
            </a:br>
            <a:r>
              <a:rPr lang="es-CL" sz="4000" dirty="0" smtClean="0">
                <a:latin typeface="+mn-lt"/>
              </a:rPr>
              <a:t>ARTISTAS CHILENOS</a:t>
            </a:r>
            <a:br>
              <a:rPr lang="es-CL" sz="4000" dirty="0" smtClean="0">
                <a:latin typeface="+mn-lt"/>
              </a:rPr>
            </a:br>
            <a:endParaRPr lang="en-US" sz="4000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56280" y="5499100"/>
            <a:ext cx="3573585" cy="457200"/>
          </a:xfrm>
        </p:spPr>
        <p:txBody>
          <a:bodyPr>
            <a:normAutofit/>
          </a:bodyPr>
          <a:lstStyle/>
          <a:p>
            <a:r>
              <a:rPr lang="es-CL" sz="1600" b="1" dirty="0" smtClean="0"/>
              <a:t>JOSÉ BALMES </a:t>
            </a:r>
            <a:r>
              <a:rPr lang="es-CL" sz="1600" dirty="0" smtClean="0"/>
              <a:t>Bandera chilena 1980</a:t>
            </a:r>
            <a:endParaRPr lang="en-US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1721907"/>
            <a:ext cx="3340100" cy="45481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88300" y="2108200"/>
            <a:ext cx="3756349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CL" sz="2800" dirty="0" smtClean="0"/>
              <a:t>Observemos la pintura…</a:t>
            </a:r>
          </a:p>
          <a:p>
            <a:r>
              <a:rPr lang="es-CL" sz="2800" dirty="0" smtClean="0"/>
              <a:t>¿qué materiales tiene?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32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8604394" y="5625525"/>
            <a:ext cx="243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 smtClean="0"/>
              <a:t>FRANCO BRUGNOLI </a:t>
            </a:r>
          </a:p>
          <a:p>
            <a:r>
              <a:rPr lang="es-CL" sz="1600" dirty="0" smtClean="0"/>
              <a:t>Siempre gana público 1965</a:t>
            </a:r>
            <a:endParaRPr lang="en-US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99" y="1728786"/>
            <a:ext cx="5391295" cy="448151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050684" y="2150717"/>
            <a:ext cx="2664238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¿Por qué el artista habrá utilizado estos materiales?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1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026" y="1722971"/>
            <a:ext cx="3722305" cy="44623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886" y="1787488"/>
            <a:ext cx="4333271" cy="433327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78096" y="5535984"/>
            <a:ext cx="239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/>
              <a:t>IRENE DOMINGUEZ</a:t>
            </a:r>
          </a:p>
          <a:p>
            <a:r>
              <a:rPr lang="es-CL" sz="1600" dirty="0" smtClean="0"/>
              <a:t> Mi vida es un tango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90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2" y="1792724"/>
            <a:ext cx="4505738" cy="43649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818783" y="5572882"/>
            <a:ext cx="184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 smtClean="0"/>
              <a:t>ALBERTO PÉREZ  </a:t>
            </a:r>
          </a:p>
          <a:p>
            <a:r>
              <a:rPr lang="es-CL" sz="1600" b="1" dirty="0" smtClean="0"/>
              <a:t>“</a:t>
            </a:r>
            <a:r>
              <a:rPr lang="es-CL" sz="1600" dirty="0" smtClean="0"/>
              <a:t>Barricadas 2” 1960</a:t>
            </a:r>
            <a:endParaRPr lang="en-US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7818782" y="1792725"/>
            <a:ext cx="3877917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</a:t>
            </a:r>
            <a:r>
              <a:rPr lang="es-CL" sz="2800" smtClean="0"/>
              <a:t>El nombre </a:t>
            </a:r>
            <a:r>
              <a:rPr lang="es-CL" sz="2800" dirty="0" smtClean="0"/>
              <a:t>de la obra </a:t>
            </a:r>
            <a:r>
              <a:rPr lang="es-CL" sz="2800" smtClean="0"/>
              <a:t>de arte, </a:t>
            </a:r>
            <a:r>
              <a:rPr lang="es-CL" sz="2800" dirty="0" smtClean="0"/>
              <a:t>refleja lo que el artista realizó con los diferentes materiales?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15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20F4C-BBD4-4B11-859E-E2B2DE8E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286603"/>
            <a:ext cx="11201400" cy="1465997"/>
          </a:xfrm>
        </p:spPr>
        <p:txBody>
          <a:bodyPr anchor="ctr">
            <a:noAutofit/>
          </a:bodyPr>
          <a:lstStyle/>
          <a:p>
            <a:pPr algn="ctr"/>
            <a:r>
              <a:rPr lang="es-CL" sz="4000" b="1" dirty="0" smtClean="0">
                <a:latin typeface="+mn-lt"/>
              </a:rPr>
              <a:t>FERNANDO BOTERO: TESTIMONIOS DE LA BARBARIE 2013 Pinturas-Artista Colombiano</a:t>
            </a:r>
            <a:endParaRPr lang="es-CL" sz="4000" b="1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65" y="1959593"/>
            <a:ext cx="3463307" cy="34633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383" y="1959593"/>
            <a:ext cx="6569364" cy="36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 b="1" dirty="0" smtClean="0">
                <a:latin typeface="+mn-lt"/>
              </a:rPr>
              <a:t>ALFREDO JAAR: PROYECTO RUANDA </a:t>
            </a:r>
            <a:br>
              <a:rPr lang="es-ES" sz="4000" b="1" dirty="0" smtClean="0">
                <a:latin typeface="+mn-lt"/>
              </a:rPr>
            </a:br>
            <a:r>
              <a:rPr lang="es-ES" sz="4000" b="1" dirty="0" smtClean="0">
                <a:latin typeface="+mn-lt"/>
              </a:rPr>
              <a:t>1994-1998 Instalación-Artista chileno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3906490"/>
            <a:ext cx="3460001" cy="23033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90292"/>
            <a:ext cx="3019425" cy="15144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0" y="2150630"/>
            <a:ext cx="4908693" cy="36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98778-3DE3-44DC-8605-2EF9A9FC6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39346" cy="1450757"/>
          </a:xfrm>
        </p:spPr>
        <p:txBody>
          <a:bodyPr anchor="ctr">
            <a:normAutofit/>
          </a:bodyPr>
          <a:lstStyle/>
          <a:p>
            <a:pPr algn="ctr"/>
            <a:r>
              <a:rPr lang="es-CL" sz="4000" b="1" dirty="0" smtClean="0">
                <a:latin typeface="+mn-lt"/>
              </a:rPr>
              <a:t>FRIDA KAHLO: UNOS CUANTOS PIQUETITOS </a:t>
            </a:r>
            <a:br>
              <a:rPr lang="es-CL" sz="4000" b="1" dirty="0" smtClean="0">
                <a:latin typeface="+mn-lt"/>
              </a:rPr>
            </a:br>
            <a:r>
              <a:rPr lang="es-CL" sz="4000" b="1" dirty="0" smtClean="0">
                <a:latin typeface="+mn-lt"/>
              </a:rPr>
              <a:t>1935 Pintura al óleo y madera-Artista Mexicana</a:t>
            </a:r>
            <a:endParaRPr lang="es-CL" sz="4000" b="1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183" y="1934587"/>
            <a:ext cx="5854665" cy="38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4994" y="1055620"/>
            <a:ext cx="11456652" cy="472555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latin typeface="+mn-lt"/>
              </a:rPr>
              <a:t/>
            </a:r>
            <a:br>
              <a:rPr lang="es-ES" sz="4000" b="1" dirty="0" smtClean="0">
                <a:latin typeface="+mn-lt"/>
              </a:rPr>
            </a:br>
            <a:r>
              <a:rPr lang="es-ES" sz="4000" b="1" dirty="0">
                <a:latin typeface="+mn-lt"/>
              </a:rPr>
              <a:t/>
            </a:r>
            <a:br>
              <a:rPr lang="es-ES" sz="4000" b="1" dirty="0">
                <a:latin typeface="+mn-lt"/>
              </a:rPr>
            </a:br>
            <a:r>
              <a:rPr lang="es-ES" sz="4000" b="1" dirty="0" smtClean="0">
                <a:latin typeface="+mn-lt"/>
              </a:rPr>
              <a:t>MURALISTAS MEXICANOS</a:t>
            </a:r>
            <a:br>
              <a:rPr lang="es-ES" sz="4000" b="1" dirty="0" smtClean="0">
                <a:latin typeface="+mn-lt"/>
              </a:rPr>
            </a:br>
            <a:r>
              <a:rPr lang="es-ES" sz="2800" b="1" dirty="0" smtClean="0">
                <a:latin typeface="+mn-lt"/>
              </a:rPr>
              <a:t>DIEGO RIVERA -DAVID ALFARO SIQUEIROS OROZCO -JOSE CLEMENTE OROZCO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2475" y="1859465"/>
            <a:ext cx="3740827" cy="28056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443302" y="1859465"/>
            <a:ext cx="214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/>
              <a:t>DAVID ALFARO SIQUEIROS</a:t>
            </a:r>
            <a:endParaRPr lang="en-US" sz="1400" b="1" dirty="0"/>
          </a:p>
          <a:p>
            <a:r>
              <a:rPr lang="es-ES" sz="1400" dirty="0" smtClean="0"/>
              <a:t>Muerte al Invasor 1940</a:t>
            </a:r>
            <a:endParaRPr lang="en-U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67" y="1778906"/>
            <a:ext cx="4528156" cy="353196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32359" y="5310868"/>
            <a:ext cx="1815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DIEGO RIVERA </a:t>
            </a:r>
          </a:p>
          <a:p>
            <a:r>
              <a:rPr lang="es-ES" sz="1400" dirty="0" smtClean="0"/>
              <a:t>El levantamiento 1931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462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86180" y="304800"/>
            <a:ext cx="9580724" cy="68326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>
                <a:latin typeface="+mn-lt"/>
              </a:rPr>
              <a:t>ARTISTAS DEL MUNDO</a:t>
            </a:r>
            <a:endParaRPr lang="en-US" b="1" dirty="0"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533104" y="5723086"/>
            <a:ext cx="31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 smtClean="0"/>
              <a:t>BANSKY</a:t>
            </a:r>
            <a:r>
              <a:rPr lang="es-CL" sz="1600" dirty="0" smtClean="0"/>
              <a:t> </a:t>
            </a:r>
          </a:p>
          <a:p>
            <a:r>
              <a:rPr lang="es-CL" sz="1600" dirty="0" smtClean="0"/>
              <a:t>El amor esta en el aire 2003-graffiti </a:t>
            </a:r>
            <a:endParaRPr lang="en-US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097280" y="5723085"/>
            <a:ext cx="3916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ROBERT CAPA </a:t>
            </a:r>
          </a:p>
          <a:p>
            <a:r>
              <a:rPr lang="es-CL" dirty="0" smtClean="0"/>
              <a:t>Muerte de un miliciano 1936-Fotografía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104" y="1790129"/>
            <a:ext cx="3960396" cy="3932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760215"/>
            <a:ext cx="5504096" cy="39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6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 b="1" dirty="0" smtClean="0">
                <a:latin typeface="+mn-lt"/>
              </a:rPr>
              <a:t>PABLO PICASSO GUERNICA 1937</a:t>
            </a:r>
            <a:br>
              <a:rPr lang="es-ES" sz="4000" b="1" dirty="0" smtClean="0">
                <a:latin typeface="+mn-lt"/>
              </a:rPr>
            </a:br>
            <a:r>
              <a:rPr lang="es-ES" sz="4000" b="1" dirty="0" smtClean="0">
                <a:latin typeface="+mn-lt"/>
              </a:rPr>
              <a:t>Pintura al óleo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400" y="1846263"/>
            <a:ext cx="7848599" cy="44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73479" y="1122680"/>
            <a:ext cx="10269219" cy="397821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latin typeface="+mn-lt"/>
              </a:rPr>
              <a:t>ANDY MOSS Y JAMIE WARDLEY: Imágenes de los caídos 2013-Intervención en la playa de Francia</a:t>
            </a:r>
            <a:endParaRPr lang="en-US" sz="4000" b="1" dirty="0"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78" y="1958975"/>
            <a:ext cx="5583767" cy="41878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76" y="1958975"/>
            <a:ext cx="4727023" cy="31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5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2300" y="400903"/>
            <a:ext cx="11341100" cy="1618397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latin typeface="+mn-lt"/>
              </a:rPr>
              <a:t>EUGENE DELACROIX La libertad guiando al pueblo 1830-pintura al óleo</a:t>
            </a:r>
            <a:br>
              <a:rPr lang="es-ES" sz="4000" b="1" dirty="0" smtClean="0">
                <a:latin typeface="+mn-lt"/>
              </a:rPr>
            </a:br>
            <a:endParaRPr lang="en-US" sz="4000" b="1" dirty="0">
              <a:latin typeface="+mn-lt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7562" y="1786489"/>
            <a:ext cx="5557837" cy="44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2192</TotalTime>
  <Words>227</Words>
  <Application>Microsoft Office PowerPoint</Application>
  <PresentationFormat>Panorámica</PresentationFormat>
  <Paragraphs>39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Calibri</vt:lpstr>
      <vt:lpstr>Calibri Light</vt:lpstr>
      <vt:lpstr>Retrospección</vt:lpstr>
      <vt:lpstr>Presentación de PowerPoint</vt:lpstr>
      <vt:lpstr>FERNANDO BOTERO: TESTIMONIOS DE LA BARBARIE 2013 Pinturas-Artista Colombiano</vt:lpstr>
      <vt:lpstr>ALFREDO JAAR: PROYECTO RUANDA  1994-1998 Instalación-Artista chileno</vt:lpstr>
      <vt:lpstr>FRIDA KAHLO: UNOS CUANTOS PIQUETITOS  1935 Pintura al óleo y madera-Artista Mexicana</vt:lpstr>
      <vt:lpstr>  MURALISTAS MEXICANOS DIEGO RIVERA -DAVID ALFARO SIQUEIROS OROZCO -JOSE CLEMENTE OROZCO</vt:lpstr>
      <vt:lpstr>ARTISTAS DEL MUNDO</vt:lpstr>
      <vt:lpstr>PABLO PICASSO GUERNICA 1937 Pintura al óleo</vt:lpstr>
      <vt:lpstr>ANDY MOSS Y JAMIE WARDLEY: Imágenes de los caídos 2013-Intervención en la playa de Francia</vt:lpstr>
      <vt:lpstr>EUGENE DELACROIX La libertad guiando al pueblo 1830-pintura al óleo </vt:lpstr>
      <vt:lpstr>Presentación de PowerPoint</vt:lpstr>
      <vt:lpstr>OTTO DIX  Tríptico de la Guerra  1929-32 - Técnica mixta sobre madera</vt:lpstr>
      <vt:lpstr>PINTURAS CON TÉCNICAS MIXTAS ARTISTAS CHILENOS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Mayor Magister en Ciencias de la Educación Currículum y Evaluación Mentoring Educativo</dc:title>
  <dc:creator>Claudio Moraga Vera</dc:creator>
  <cp:lastModifiedBy>usuario</cp:lastModifiedBy>
  <cp:revision>66</cp:revision>
  <dcterms:created xsi:type="dcterms:W3CDTF">2017-08-18T21:17:23Z</dcterms:created>
  <dcterms:modified xsi:type="dcterms:W3CDTF">2019-02-13T02:37:30Z</dcterms:modified>
</cp:coreProperties>
</file>