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RcCBI5rFf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ejiasmanuel85@gmail.com" TargetMode="External"/><Relationship Id="rId2" Type="http://schemas.openxmlformats.org/officeDocument/2006/relationships/hyperlink" Target="https://www.youtube.com/watch?v=WRcCBI5rFf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85532" y="751211"/>
            <a:ext cx="2122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dirty="0" smtClean="0"/>
              <a:t>ACTIVIDADES</a:t>
            </a:r>
            <a:endParaRPr lang="es-CL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9" y="1412776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b="1" dirty="0"/>
              <a:t>Escuchar la canción “Tren al sur” de Los prisioneros, en el siguiente enlace y realizar las siguientes actividades: </a:t>
            </a:r>
            <a:r>
              <a:rPr lang="es-CL" u="sng" dirty="0">
                <a:hlinkClick r:id="rId2"/>
              </a:rPr>
              <a:t>https://www.youtube.com/watch?v=WRcCBI5rFfM</a:t>
            </a:r>
            <a:endParaRPr lang="es-CL" dirty="0"/>
          </a:p>
          <a:p>
            <a:pPr lvl="0"/>
            <a:endParaRPr lang="es-CL" dirty="0" smtClean="0"/>
          </a:p>
          <a:p>
            <a:pPr lvl="0"/>
            <a:r>
              <a:rPr lang="es-CL" dirty="0" smtClean="0"/>
              <a:t>a) Reconocer </a:t>
            </a:r>
            <a:r>
              <a:rPr lang="es-CL" dirty="0"/>
              <a:t>y anotar las secciones de la Forma canción que se van presentando (Introducción, Estrofa, Coro, Puente, Interludio, Solo, Final)</a:t>
            </a:r>
          </a:p>
          <a:p>
            <a:r>
              <a:rPr lang="es-CL" dirty="0"/>
              <a:t> </a:t>
            </a:r>
            <a:r>
              <a:rPr lang="es-CL" dirty="0" smtClean="0"/>
              <a:t>b) ¿Qué </a:t>
            </a:r>
            <a:r>
              <a:rPr lang="es-CL" dirty="0"/>
              <a:t>instrumentos puedes reconocer? Nómbralos</a:t>
            </a:r>
            <a:r>
              <a:rPr lang="es-CL" dirty="0" smtClean="0"/>
              <a:t>.</a:t>
            </a:r>
          </a:p>
          <a:p>
            <a:endParaRPr lang="es-CL" dirty="0"/>
          </a:p>
          <a:p>
            <a:endParaRPr lang="es-CL" dirty="0" smtClean="0"/>
          </a:p>
          <a:p>
            <a:pPr lvl="0"/>
            <a:r>
              <a:rPr lang="es-CL" b="1" dirty="0"/>
              <a:t>Ahora toma tu instrumento y practica de manera individual lo que te corresponda de las siguientes opciones.</a:t>
            </a:r>
            <a:endParaRPr lang="es-CL" dirty="0"/>
          </a:p>
          <a:p>
            <a:r>
              <a:rPr lang="es-CL" b="1" dirty="0"/>
              <a:t> </a:t>
            </a:r>
            <a:endParaRPr lang="es-CL" dirty="0"/>
          </a:p>
          <a:p>
            <a:pPr lvl="0"/>
            <a:r>
              <a:rPr lang="es-CL" dirty="0"/>
              <a:t>Si tocas </a:t>
            </a:r>
            <a:r>
              <a:rPr lang="es-CL" b="1" dirty="0"/>
              <a:t>melódica, </a:t>
            </a:r>
            <a:r>
              <a:rPr lang="es-CL" b="1" dirty="0" err="1"/>
              <a:t>metalófono</a:t>
            </a:r>
            <a:r>
              <a:rPr lang="es-CL" b="1" dirty="0"/>
              <a:t> o teclado</a:t>
            </a:r>
            <a:r>
              <a:rPr lang="es-CL" dirty="0"/>
              <a:t>, te toca hacer las siguientes melodías:</a:t>
            </a:r>
          </a:p>
          <a:p>
            <a:r>
              <a:rPr lang="es-CL" u="sng" dirty="0"/>
              <a:t>Melodía 1 (Introducción y puentes):</a:t>
            </a:r>
            <a:r>
              <a:rPr lang="es-CL" dirty="0"/>
              <a:t> Do’, Re, Mi, Fa, Do’, La, Re, Mi, Fa, Mi’ (Repite desde el inicio)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681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00600"/>
          </a:xfrm>
        </p:spPr>
        <p:txBody>
          <a:bodyPr>
            <a:normAutofit fontScale="32500" lnSpcReduction="20000"/>
          </a:bodyPr>
          <a:lstStyle/>
          <a:p>
            <a:pPr lvl="0" algn="ctr"/>
            <a:r>
              <a:rPr lang="es-CL" sz="5500" dirty="0" smtClean="0"/>
              <a:t>2.- Si </a:t>
            </a:r>
            <a:r>
              <a:rPr lang="es-CL" sz="5500" b="1" dirty="0"/>
              <a:t>cantas</a:t>
            </a:r>
            <a:r>
              <a:rPr lang="es-CL" sz="5500" dirty="0"/>
              <a:t>, la letra es la siguiente</a:t>
            </a:r>
            <a:r>
              <a:rPr lang="es-CL" sz="5500" dirty="0" smtClean="0"/>
              <a:t>:</a:t>
            </a:r>
          </a:p>
          <a:p>
            <a:pPr lvl="0" algn="ctr"/>
            <a:endParaRPr lang="es-CL" sz="5500" dirty="0"/>
          </a:p>
          <a:p>
            <a:pPr algn="ctr"/>
            <a:r>
              <a:rPr lang="es-CL" sz="5500" dirty="0"/>
              <a:t>Siete y media en la mañana</a:t>
            </a:r>
            <a:br>
              <a:rPr lang="es-CL" sz="5500" dirty="0"/>
            </a:br>
            <a:r>
              <a:rPr lang="es-CL" sz="5500" dirty="0"/>
              <a:t>Mi asiento toca la ventana</a:t>
            </a:r>
            <a:br>
              <a:rPr lang="es-CL" sz="5500" dirty="0"/>
            </a:br>
            <a:r>
              <a:rPr lang="es-CL" sz="5500" dirty="0"/>
              <a:t>Estación central, segundo carro</a:t>
            </a:r>
            <a:br>
              <a:rPr lang="es-CL" sz="5500" dirty="0"/>
            </a:br>
            <a:r>
              <a:rPr lang="es-CL" sz="5500" dirty="0"/>
              <a:t>Del ferrocarril que me llevará al sur</a:t>
            </a:r>
          </a:p>
          <a:p>
            <a:pPr algn="ctr"/>
            <a:r>
              <a:rPr lang="es-CL" sz="5500" dirty="0"/>
              <a:t>Ya estos fierros van andando</a:t>
            </a:r>
            <a:br>
              <a:rPr lang="es-CL" sz="5500" dirty="0"/>
            </a:br>
            <a:r>
              <a:rPr lang="es-CL" sz="5500" dirty="0"/>
              <a:t>Y mi corazón está saltando</a:t>
            </a:r>
            <a:br>
              <a:rPr lang="es-CL" sz="5500" dirty="0"/>
            </a:br>
            <a:r>
              <a:rPr lang="es-CL" sz="5500" dirty="0"/>
              <a:t>Porque me llevan a las tierras</a:t>
            </a:r>
            <a:br>
              <a:rPr lang="es-CL" sz="5500" dirty="0"/>
            </a:br>
            <a:r>
              <a:rPr lang="es-CL" sz="5500" dirty="0"/>
              <a:t>Donde al fin podré de nuevo</a:t>
            </a:r>
          </a:p>
          <a:p>
            <a:pPr algn="ctr"/>
            <a:r>
              <a:rPr lang="es-CL" sz="5500" dirty="0"/>
              <a:t>Respirar adentro y hondo</a:t>
            </a:r>
            <a:br>
              <a:rPr lang="es-CL" sz="5500" dirty="0"/>
            </a:br>
            <a:r>
              <a:rPr lang="es-CL" sz="5500" dirty="0"/>
              <a:t>Alegrías del corazón, a ha </a:t>
            </a:r>
            <a:r>
              <a:rPr lang="es-CL" sz="5500" dirty="0" err="1"/>
              <a:t>ha</a:t>
            </a:r>
            <a:endParaRPr lang="es-CL" sz="5500" dirty="0"/>
          </a:p>
          <a:p>
            <a:pPr algn="ctr"/>
            <a:r>
              <a:rPr lang="es-CL" sz="5500" dirty="0"/>
              <a:t>Y no me digas pobre</a:t>
            </a:r>
            <a:br>
              <a:rPr lang="es-CL" sz="5500" dirty="0"/>
            </a:br>
            <a:r>
              <a:rPr lang="es-CL" sz="5500" dirty="0"/>
              <a:t>Por ir viajando así</a:t>
            </a:r>
            <a:br>
              <a:rPr lang="es-CL" sz="5500" dirty="0"/>
            </a:br>
            <a:r>
              <a:rPr lang="es-CL" sz="5500" dirty="0"/>
              <a:t>No ves que estoy contento</a:t>
            </a:r>
            <a:br>
              <a:rPr lang="es-CL" sz="5500" dirty="0"/>
            </a:br>
            <a:r>
              <a:rPr lang="es-CL" sz="5500" dirty="0"/>
              <a:t>No ves que voy feliz</a:t>
            </a:r>
          </a:p>
          <a:p>
            <a:pPr algn="ctr"/>
            <a:r>
              <a:rPr lang="es-CL" sz="5500" dirty="0"/>
              <a:t>Dos y media en la mañana</a:t>
            </a:r>
            <a:br>
              <a:rPr lang="es-CL" sz="5500" dirty="0"/>
            </a:br>
            <a:r>
              <a:rPr lang="es-CL" sz="5500" dirty="0"/>
              <a:t>El olor se mete en la ventana</a:t>
            </a:r>
            <a:br>
              <a:rPr lang="es-CL" sz="5500" dirty="0"/>
            </a:br>
            <a:r>
              <a:rPr lang="es-CL" sz="5500" dirty="0"/>
              <a:t>Son flores y mis animales</a:t>
            </a:r>
            <a:br>
              <a:rPr lang="es-CL" sz="5500" dirty="0"/>
            </a:br>
            <a:r>
              <a:rPr lang="es-CL" sz="5500" dirty="0"/>
              <a:t>Que me dicen bienvenido al sur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263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44616"/>
          </a:xfrm>
        </p:spPr>
        <p:txBody>
          <a:bodyPr>
            <a:noAutofit/>
          </a:bodyPr>
          <a:lstStyle/>
          <a:p>
            <a:pPr algn="ctr"/>
            <a:r>
              <a:rPr lang="es-CL" sz="1800" dirty="0"/>
              <a:t>Yo recuerdo a mi papito</a:t>
            </a:r>
            <a:br>
              <a:rPr lang="es-CL" sz="1800" dirty="0"/>
            </a:br>
            <a:r>
              <a:rPr lang="es-CL" sz="1800" dirty="0"/>
              <a:t>Y no me importa estar solito</a:t>
            </a:r>
            <a:br>
              <a:rPr lang="es-CL" sz="1800" dirty="0"/>
            </a:br>
            <a:r>
              <a:rPr lang="es-CL" sz="1800" dirty="0"/>
              <a:t>Porque me llevan a las tierras</a:t>
            </a:r>
            <a:br>
              <a:rPr lang="es-CL" sz="1800" dirty="0"/>
            </a:br>
            <a:r>
              <a:rPr lang="es-CL" sz="1800" dirty="0"/>
              <a:t>Donde al fin podré de nuevo</a:t>
            </a:r>
          </a:p>
          <a:p>
            <a:pPr algn="ctr"/>
            <a:r>
              <a:rPr lang="es-CL" sz="1800" dirty="0"/>
              <a:t>Respirar adentro y hondo</a:t>
            </a:r>
            <a:br>
              <a:rPr lang="es-CL" sz="1800" dirty="0"/>
            </a:br>
            <a:r>
              <a:rPr lang="es-CL" sz="1800" dirty="0"/>
              <a:t>Alegrías del corazón</a:t>
            </a:r>
          </a:p>
          <a:p>
            <a:pPr algn="ctr"/>
            <a:r>
              <a:rPr lang="es-CL" sz="1800" dirty="0"/>
              <a:t>Respirar adentro y hondo</a:t>
            </a:r>
            <a:br>
              <a:rPr lang="es-CL" sz="1800" dirty="0"/>
            </a:br>
            <a:r>
              <a:rPr lang="es-CL" sz="1800" dirty="0"/>
              <a:t>Alegrías del corazón</a:t>
            </a:r>
          </a:p>
          <a:p>
            <a:pPr algn="ctr"/>
            <a:r>
              <a:rPr lang="es-CL" sz="1800" dirty="0"/>
              <a:t>Y no me digas pobre</a:t>
            </a:r>
            <a:br>
              <a:rPr lang="es-CL" sz="1800" dirty="0"/>
            </a:br>
            <a:r>
              <a:rPr lang="es-CL" sz="1800" dirty="0"/>
              <a:t>Por ir viajando así</a:t>
            </a:r>
            <a:br>
              <a:rPr lang="es-CL" sz="1800" dirty="0"/>
            </a:br>
            <a:r>
              <a:rPr lang="es-CL" sz="1800" dirty="0"/>
              <a:t>No ves que estoy contento</a:t>
            </a:r>
            <a:br>
              <a:rPr lang="es-CL" sz="1800" dirty="0"/>
            </a:br>
            <a:r>
              <a:rPr lang="es-CL" sz="1800" dirty="0"/>
              <a:t>No ves que voy feliz</a:t>
            </a:r>
            <a:br>
              <a:rPr lang="es-CL" sz="1800" dirty="0"/>
            </a:br>
            <a:r>
              <a:rPr lang="es-CL" sz="1800" dirty="0"/>
              <a:t>Viajando en este tren</a:t>
            </a:r>
            <a:br>
              <a:rPr lang="es-CL" sz="1800" dirty="0"/>
            </a:br>
            <a:r>
              <a:rPr lang="es-CL" sz="1800" dirty="0"/>
              <a:t>En este tren al sur</a:t>
            </a:r>
          </a:p>
          <a:p>
            <a:pPr algn="ctr"/>
            <a:r>
              <a:rPr lang="es-CL" sz="1800" dirty="0"/>
              <a:t>Y no me digas pobre</a:t>
            </a:r>
            <a:br>
              <a:rPr lang="es-CL" sz="1800" dirty="0"/>
            </a:br>
            <a:r>
              <a:rPr lang="es-CL" sz="1800" dirty="0"/>
              <a:t>Por ir viajando así</a:t>
            </a:r>
            <a:br>
              <a:rPr lang="es-CL" sz="1800" dirty="0"/>
            </a:br>
            <a:r>
              <a:rPr lang="es-CL" sz="1800" dirty="0"/>
              <a:t>No ves que estoy contento</a:t>
            </a:r>
            <a:br>
              <a:rPr lang="es-CL" sz="1800" dirty="0"/>
            </a:br>
            <a:r>
              <a:rPr lang="es-CL" sz="1800" dirty="0"/>
              <a:t>No ves que voy feliz</a:t>
            </a:r>
            <a:br>
              <a:rPr lang="es-CL" sz="1800" dirty="0"/>
            </a:br>
            <a:r>
              <a:rPr lang="es-CL" sz="1800" dirty="0"/>
              <a:t>Viajando en este tren</a:t>
            </a:r>
            <a:br>
              <a:rPr lang="es-CL" sz="1800" dirty="0"/>
            </a:br>
            <a:r>
              <a:rPr lang="es-CL" sz="1800" dirty="0"/>
              <a:t>En este tren al sur</a:t>
            </a:r>
          </a:p>
          <a:p>
            <a:pPr algn="ctr"/>
            <a:r>
              <a:rPr lang="es-CL" sz="1800" dirty="0"/>
              <a:t>Tren al sur…</a:t>
            </a:r>
          </a:p>
          <a:p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587137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224136"/>
          </a:xfrm>
        </p:spPr>
        <p:txBody>
          <a:bodyPr>
            <a:noAutofit/>
          </a:bodyPr>
          <a:lstStyle/>
          <a:p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>Si tocas </a:t>
            </a:r>
            <a:r>
              <a:rPr lang="es-CL" sz="2400" b="1" dirty="0" smtClean="0"/>
              <a:t>guitarra</a:t>
            </a:r>
            <a:r>
              <a:rPr lang="es-CL" sz="2400" dirty="0" smtClean="0"/>
              <a:t>, los acordes son los siguientes </a:t>
            </a:r>
            <a:br>
              <a:rPr lang="es-CL" sz="2400" dirty="0" smtClean="0"/>
            </a:br>
            <a:r>
              <a:rPr lang="es-CL" sz="2400" dirty="0" smtClean="0"/>
              <a:t>ESTROFAS E INTERLUDIO</a:t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endParaRPr lang="es-CL" sz="2400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878637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69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pPr lvl="0"/>
            <a:r>
              <a:rPr lang="es-CL" b="1" dirty="0"/>
              <a:t>Si ya has practicado lo suficiente de forma individual, trabaja ahora tocando o cantando junto a la canción (</a:t>
            </a:r>
            <a:r>
              <a:rPr lang="es-CL" u="sng" dirty="0">
                <a:hlinkClick r:id="rId2"/>
              </a:rPr>
              <a:t>https://www.youtube.com/watch?v=WRcCBI5rFfM</a:t>
            </a:r>
            <a:r>
              <a:rPr lang="es-CL" b="1" dirty="0"/>
              <a:t>)</a:t>
            </a:r>
            <a:endParaRPr lang="es-CL" dirty="0"/>
          </a:p>
          <a:p>
            <a:pPr lvl="0"/>
            <a:r>
              <a:rPr lang="es-CL" b="1" dirty="0"/>
              <a:t>Finalmente envía una grabación de ti tocando o cantando al profesor al correo: </a:t>
            </a:r>
            <a:r>
              <a:rPr lang="es-CL" b="1" u="sng" dirty="0">
                <a:hlinkClick r:id="rId3"/>
              </a:rPr>
              <a:t>mejiasmanuel85@gmail.com</a:t>
            </a:r>
            <a:r>
              <a:rPr lang="es-CL" b="1" dirty="0"/>
              <a:t> 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4374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117</Words>
  <Application>Microsoft Office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  Si tocas guitarra, los acordes son los siguientes  ESTROFAS E INTERLUDIO   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NB2</dc:creator>
  <cp:lastModifiedBy>NB4</cp:lastModifiedBy>
  <cp:revision>2</cp:revision>
  <dcterms:created xsi:type="dcterms:W3CDTF">2020-03-16T16:09:52Z</dcterms:created>
  <dcterms:modified xsi:type="dcterms:W3CDTF">2020-03-16T16:26:16Z</dcterms:modified>
</cp:coreProperties>
</file>