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16/03/2020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16/03/2020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16/03/2020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16/03/2020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16/03/2020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16/03/2020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16/03/2020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16/03/2020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16/03/2020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16/03/2020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16/03/2020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16/03/2020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331640" y="1628800"/>
            <a:ext cx="6552728" cy="1296144"/>
          </a:xfrm>
        </p:spPr>
        <p:txBody>
          <a:bodyPr>
            <a:normAutofit fontScale="90000"/>
          </a:bodyPr>
          <a:lstStyle/>
          <a:p>
            <a:r>
              <a:rPr lang="es-CL" sz="3600" dirty="0" smtClean="0"/>
              <a:t>ACTIVIDADES</a:t>
            </a:r>
            <a:br>
              <a:rPr lang="es-CL" sz="3600" dirty="0" smtClean="0"/>
            </a:br>
            <a:r>
              <a:rPr lang="es-CL" sz="3600" dirty="0" smtClean="0"/>
              <a:t/>
            </a:r>
            <a:br>
              <a:rPr lang="es-CL" sz="3600" dirty="0" smtClean="0"/>
            </a:br>
            <a:r>
              <a:rPr lang="es-CL" sz="2200" dirty="0" smtClean="0"/>
              <a:t>EN BASE A LA «GUÍA DE INSTRUMENTOS MUSICALES», REPONDER LAS SIGUIENTES PREGUNTAS :</a:t>
            </a:r>
            <a:r>
              <a:rPr lang="es-CL" sz="3600" dirty="0" smtClean="0"/>
              <a:t/>
            </a:r>
            <a:br>
              <a:rPr lang="es-CL" sz="3600" dirty="0" smtClean="0"/>
            </a:br>
            <a:r>
              <a:rPr lang="es-CL" sz="3600" dirty="0"/>
              <a:t/>
            </a:r>
            <a:br>
              <a:rPr lang="es-CL" sz="3600" dirty="0"/>
            </a:br>
            <a:r>
              <a:rPr lang="es-CL" sz="3600" dirty="0" smtClean="0"/>
              <a:t/>
            </a:r>
            <a:br>
              <a:rPr lang="es-CL" sz="3600" dirty="0" smtClean="0"/>
            </a:br>
            <a:r>
              <a:rPr lang="es-CL" sz="3600" dirty="0"/>
              <a:t/>
            </a:r>
            <a:br>
              <a:rPr lang="es-CL" sz="3600" dirty="0"/>
            </a:br>
            <a:r>
              <a:rPr lang="es-CL" sz="3600" dirty="0" smtClean="0"/>
              <a:t> </a:t>
            </a:r>
            <a:r>
              <a:rPr lang="es-CL" sz="3600" dirty="0"/>
              <a:t/>
            </a:r>
            <a:br>
              <a:rPr lang="es-CL" sz="3600" dirty="0"/>
            </a:br>
            <a:r>
              <a:rPr lang="es-CL" sz="3600" dirty="0" smtClean="0"/>
              <a:t> </a:t>
            </a:r>
            <a:endParaRPr lang="es-CL" sz="3600" dirty="0"/>
          </a:p>
        </p:txBody>
      </p:sp>
      <p:sp>
        <p:nvSpPr>
          <p:cNvPr id="4" name="3 CuadroTexto"/>
          <p:cNvSpPr txBox="1"/>
          <p:nvPr/>
        </p:nvSpPr>
        <p:spPr>
          <a:xfrm>
            <a:off x="395536" y="2132856"/>
            <a:ext cx="82809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1.- ¿CUÁLES SON LAS CARACTERÍSTICAS DE LOS INSTRUMENTOS DE CUERDA?</a:t>
            </a:r>
          </a:p>
          <a:p>
            <a:r>
              <a:rPr lang="es-CL" dirty="0" smtClean="0"/>
              <a:t>2.- ¿CÓMO FUNCIONAN LOS INSTRUMENTOS DE CUERDAS FROTADAS? </a:t>
            </a:r>
            <a:endParaRPr lang="es-CL" dirty="0"/>
          </a:p>
          <a:p>
            <a:r>
              <a:rPr lang="es-CL" dirty="0" smtClean="0"/>
              <a:t>3.- NOMBRAR DOS INSTRUMENTOS DE CUERDA FROTADA.</a:t>
            </a:r>
          </a:p>
          <a:p>
            <a:r>
              <a:rPr lang="es-CL" dirty="0" smtClean="0"/>
              <a:t>4.- DEFINA LOS INSTRUMENTOS DE CUERDA PULSADA Y NOMBRE AL MENOS CUATRO </a:t>
            </a:r>
          </a:p>
          <a:p>
            <a:r>
              <a:rPr lang="es-CL" dirty="0" smtClean="0"/>
              <a:t>      EJEMPLOS.  </a:t>
            </a:r>
          </a:p>
          <a:p>
            <a:r>
              <a:rPr lang="es-CL" dirty="0" smtClean="0"/>
              <a:t>5.- ¿CUÁLES SON LAS CARACTERÍSTICAS DE LOS INSTRUMENTOS DE VIENTO?</a:t>
            </a:r>
          </a:p>
          <a:p>
            <a:r>
              <a:rPr lang="es-CL" dirty="0" smtClean="0"/>
              <a:t>6.- ¿CÓMO SE DEFINEN LOS INSTRUMENTOS DE VIENTO MADERA? NOMBRA TRES      </a:t>
            </a:r>
          </a:p>
          <a:p>
            <a:r>
              <a:rPr lang="es-CL" dirty="0"/>
              <a:t> </a:t>
            </a:r>
            <a:r>
              <a:rPr lang="es-CL" dirty="0" smtClean="0"/>
              <a:t>     EJEMPLOS DE INSTRUMENTOS.</a:t>
            </a:r>
          </a:p>
          <a:p>
            <a:r>
              <a:rPr lang="es-CL" dirty="0" smtClean="0"/>
              <a:t>7.- CÓMO SE DEFINEN LOS INSTRUMENTOS DE VIENTO METAL? NOMBRA TRES            </a:t>
            </a:r>
          </a:p>
          <a:p>
            <a:r>
              <a:rPr lang="es-CL" dirty="0"/>
              <a:t> </a:t>
            </a:r>
            <a:r>
              <a:rPr lang="es-CL" dirty="0" smtClean="0"/>
              <a:t>     EJEMPLOS DE INSTRUMENTOS.</a:t>
            </a:r>
          </a:p>
        </p:txBody>
      </p:sp>
    </p:spTree>
    <p:extLst>
      <p:ext uri="{BB962C8B-B14F-4D97-AF65-F5344CB8AC3E}">
        <p14:creationId xmlns:p14="http://schemas.microsoft.com/office/powerpoint/2010/main" val="21958032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</Words>
  <Application>Microsoft Office PowerPoint</Application>
  <PresentationFormat>Presentación en pantalla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ACTIVIDADES  EN BASE A LA «GUÍA DE INSTRUMENTOS MUSICALES», REPONDER LAS SIGUIENTES PREGUNTAS :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ACTIVIDADES  EN BASE A LA «GUÍA DE INSTRUMENTOS MUSICALES», REPONDER LAS SIGUIENTES PREGUNTAS :</dc:title>
  <dc:creator>NB2</dc:creator>
  <cp:lastModifiedBy>NB4</cp:lastModifiedBy>
  <cp:revision>2</cp:revision>
  <dcterms:created xsi:type="dcterms:W3CDTF">2020-03-16T14:56:48Z</dcterms:created>
  <dcterms:modified xsi:type="dcterms:W3CDTF">2020-03-16T15:06:22Z</dcterms:modified>
</cp:coreProperties>
</file>