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jiasmanuel85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5972200" cy="864096"/>
          </a:xfrm>
        </p:spPr>
        <p:txBody>
          <a:bodyPr>
            <a:normAutofit/>
          </a:bodyPr>
          <a:lstStyle/>
          <a:p>
            <a:r>
              <a:rPr lang="es-CL" sz="3600" dirty="0" smtClean="0"/>
              <a:t>ACTIVIDADES</a:t>
            </a:r>
            <a:endParaRPr lang="es-CL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280920" cy="4392488"/>
          </a:xfrm>
        </p:spPr>
        <p:txBody>
          <a:bodyPr>
            <a:normAutofit/>
          </a:bodyPr>
          <a:lstStyle/>
          <a:p>
            <a:pPr algn="just"/>
            <a:r>
              <a:rPr lang="es-CL" sz="2000" dirty="0" smtClean="0"/>
              <a:t>1.- EN BASE A LO TRABAJADO EN CLASES:</a:t>
            </a:r>
          </a:p>
          <a:p>
            <a:pPr marL="514350" indent="-514350" algn="just">
              <a:buAutoNum type="alphaUcParenR"/>
            </a:pPr>
            <a:r>
              <a:rPr lang="es-CL" sz="2000" dirty="0" smtClean="0"/>
              <a:t>DEFINIR LOS CONCEPTOS: AGÓGICA Y DINÁMICA</a:t>
            </a:r>
          </a:p>
          <a:p>
            <a:pPr marL="514350" indent="-514350" algn="just">
              <a:buAutoNum type="alphaUcParenR"/>
            </a:pPr>
            <a:r>
              <a:rPr lang="es-CL" sz="2000" dirty="0" smtClean="0"/>
              <a:t>SELECCIONAR DE MANERA INDIVIDUAL UNA CANCIÓN CUALQUIERA, CUIDANDO EL TEXTO Y SU CONTENIDO (PALABRAS OFENSIVAS O VULGARES) QUE CONTENGA AL MENOS DOS CAMBIOS IMPORTANTES Y NOTORIOS EN SU DINÁMICA.</a:t>
            </a:r>
          </a:p>
          <a:p>
            <a:pPr marL="514350" indent="-514350" algn="just">
              <a:buAutoNum type="alphaUcParenR"/>
            </a:pPr>
            <a:r>
              <a:rPr lang="es-CL" sz="2000" dirty="0" smtClean="0"/>
              <a:t>ENVIAR LINK DEL TEMA Y ANOTAR EN UN BLOCK DE NOTAS O WORD EL MINUTO EN QUE SE PRODUCEN DICHOS CAMBIOS.</a:t>
            </a:r>
          </a:p>
          <a:p>
            <a:pPr marL="514350" indent="-514350" algn="just">
              <a:buAutoNum type="alphaUcParenR"/>
            </a:pPr>
            <a:r>
              <a:rPr lang="es-CL" sz="2000" dirty="0" smtClean="0"/>
              <a:t>INTERPRETAR DE MANERA VOCAL EL REPERTORIO, HACIENDO UN CAMBIO DE VELOCIDAD, Y REALIZAR GRABACIÓN (AUDIO) PARA MOSTRAR AL PROFESOR.</a:t>
            </a:r>
          </a:p>
          <a:p>
            <a:pPr marL="514350" indent="-514350" algn="just">
              <a:buAutoNum type="alphaUcParenR"/>
            </a:pPr>
            <a:r>
              <a:rPr lang="es-CL" sz="2000" dirty="0" smtClean="0"/>
              <a:t>ENVIAR LO SOLICITADO A </a:t>
            </a:r>
            <a:r>
              <a:rPr lang="es-CL" sz="2000" dirty="0" smtClean="0">
                <a:hlinkClick r:id="rId2"/>
              </a:rPr>
              <a:t>mejiasmanuel85@gmail.com</a:t>
            </a:r>
            <a:r>
              <a:rPr lang="es-CL" sz="2000" dirty="0" smtClean="0"/>
              <a:t> </a:t>
            </a:r>
          </a:p>
          <a:p>
            <a:pPr marL="514350" indent="-514350" algn="just">
              <a:buAutoNum type="alphaUcParenR"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128678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ACTIVIDADES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ACTIVIDADES</dc:title>
  <dc:creator>NB2</dc:creator>
  <cp:lastModifiedBy>NB4</cp:lastModifiedBy>
  <cp:revision>2</cp:revision>
  <dcterms:created xsi:type="dcterms:W3CDTF">2020-03-16T15:55:34Z</dcterms:created>
  <dcterms:modified xsi:type="dcterms:W3CDTF">2020-03-16T16:06:56Z</dcterms:modified>
</cp:coreProperties>
</file>